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3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5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4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6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37CBC-2A08-4F25-9F30-AF03E19739C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DCE22-6762-4E50-98E4-C271F02A64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0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809946"/>
            <a:ext cx="9144000" cy="1700016"/>
          </a:xfrm>
        </p:spPr>
        <p:txBody>
          <a:bodyPr>
            <a:normAutofit/>
          </a:bodyPr>
          <a:lstStyle/>
          <a:p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ROLES OF NETWORKS IN DEVELOPING COUNTRIES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37121" y="3509962"/>
            <a:ext cx="9144000" cy="1655762"/>
          </a:xfrm>
        </p:spPr>
        <p:txBody>
          <a:bodyPr>
            <a:normAutofit/>
          </a:bodyPr>
          <a:lstStyle/>
          <a:p>
            <a:r>
              <a:rPr lang="fr-FR" sz="4000" i="1" dirty="0" err="1" smtClean="0"/>
              <a:t>Presenter</a:t>
            </a:r>
            <a:r>
              <a:rPr lang="fr-FR" sz="4000" dirty="0" smtClean="0"/>
              <a:t>: </a:t>
            </a:r>
            <a:r>
              <a:rPr lang="fr-FR" sz="2800" i="1" dirty="0" smtClean="0">
                <a:solidFill>
                  <a:srgbClr val="0070C0"/>
                </a:solidFill>
                <a:latin typeface="+mj-lt"/>
              </a:rPr>
              <a:t>BARUGAHARE BANSON</a:t>
            </a:r>
            <a:endParaRPr lang="en-US" sz="3200" i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2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3583">
        <p14:glitter pattern="hexagon"/>
      </p:transition>
    </mc:Choice>
    <mc:Fallback xmlns="">
      <p:transition spd="slow" advTm="35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   </a:t>
            </a:r>
            <a:r>
              <a:rPr lang="fr-FR" b="1" dirty="0" smtClean="0"/>
              <a:t>Challenges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49166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High internet costs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Poor infrastructure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Lack of digital skills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Political restrictions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8537" y="354109"/>
            <a:ext cx="10515600" cy="1325563"/>
          </a:xfrm>
        </p:spPr>
        <p:txBody>
          <a:bodyPr/>
          <a:lstStyle/>
          <a:p>
            <a:r>
              <a:rPr lang="en-US" b="1" dirty="0" smtClean="0"/>
              <a:t>   Solutions and Strategies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18000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Government investment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Public–private partnerships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Digital skills training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Affordable internet initiatives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</a:t>
            </a:r>
            <a:r>
              <a:rPr lang="en-US" b="1" u="sng" dirty="0" smtClean="0"/>
              <a:t>Conclusion</a:t>
            </a:r>
            <a:endParaRPr lang="en-US" b="1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95967"/>
            <a:ext cx="10515600" cy="4351338"/>
          </a:xfrm>
        </p:spPr>
        <p:txBody>
          <a:bodyPr/>
          <a:lstStyle/>
          <a:p>
            <a:r>
              <a:rPr lang="en-US" dirty="0" smtClean="0"/>
              <a:t>Networks are a foundation for digital transformation.</a:t>
            </a:r>
          </a:p>
          <a:p>
            <a:r>
              <a:rPr lang="en-US" dirty="0" smtClean="0"/>
              <a:t>They improve education, healthcare, economy, and governance.</a:t>
            </a:r>
          </a:p>
          <a:p>
            <a:r>
              <a:rPr lang="en-US" dirty="0" smtClean="0"/>
              <a:t>Developing countries must continue investing in network infrastructure for inclusive growth.</a:t>
            </a:r>
          </a:p>
        </p:txBody>
      </p:sp>
    </p:spTree>
    <p:extLst>
      <p:ext uri="{BB962C8B-B14F-4D97-AF65-F5344CB8AC3E}">
        <p14:creationId xmlns:p14="http://schemas.microsoft.com/office/powerpoint/2010/main" val="206172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dirty="0"/>
              <a:t> </a:t>
            </a:r>
            <a:r>
              <a:rPr lang="fr-FR" dirty="0" smtClean="0"/>
              <a:t>    </a:t>
            </a:r>
            <a:r>
              <a:rPr lang="fr-FR" b="1" dirty="0" smtClean="0"/>
              <a:t>INTRODUCTION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06214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 network connects computers and devices.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 network enables communication and information sharing.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Networks plays a major role in social and economic growth.</a:t>
            </a:r>
            <a:endParaRPr lang="en-US" dirty="0"/>
          </a:p>
        </p:txBody>
      </p:sp>
      <p:pic>
        <p:nvPicPr>
          <p:cNvPr id="1028" name="Picture 4" descr="27 IoT Devices Connecting the World | Built 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51" y="3035430"/>
            <a:ext cx="5653110" cy="263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7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        TYPES OF NETWORKS</a:t>
            </a:r>
            <a:endParaRPr lang="en-US" b="1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372693"/>
              </p:ext>
            </p:extLst>
          </p:nvPr>
        </p:nvGraphicFramePr>
        <p:xfrm>
          <a:off x="680484" y="1690686"/>
          <a:ext cx="10673316" cy="322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772">
                  <a:extLst>
                    <a:ext uri="{9D8B030D-6E8A-4147-A177-3AD203B41FA5}">
                      <a16:colId xmlns:a16="http://schemas.microsoft.com/office/drawing/2014/main" val="4018485723"/>
                    </a:ext>
                  </a:extLst>
                </a:gridCol>
                <a:gridCol w="3557772">
                  <a:extLst>
                    <a:ext uri="{9D8B030D-6E8A-4147-A177-3AD203B41FA5}">
                      <a16:colId xmlns:a16="http://schemas.microsoft.com/office/drawing/2014/main" val="707339849"/>
                    </a:ext>
                  </a:extLst>
                </a:gridCol>
                <a:gridCol w="3557772">
                  <a:extLst>
                    <a:ext uri="{9D8B030D-6E8A-4147-A177-3AD203B41FA5}">
                      <a16:colId xmlns:a16="http://schemas.microsoft.com/office/drawing/2014/main" val="331658168"/>
                    </a:ext>
                  </a:extLst>
                </a:gridCol>
              </a:tblGrid>
              <a:tr h="6443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Network</a:t>
                      </a:r>
                      <a:r>
                        <a:rPr lang="en-US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Meaning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Example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219568"/>
                  </a:ext>
                </a:extLst>
              </a:tr>
              <a:tr h="644311">
                <a:tc>
                  <a:txBody>
                    <a:bodyPr/>
                    <a:lstStyle/>
                    <a:p>
                      <a:r>
                        <a:rPr lang="fr-FR" dirty="0" smtClean="0"/>
                        <a:t>PAN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Personal</a:t>
                      </a:r>
                      <a:r>
                        <a:rPr lang="fr-FR" baseline="0" dirty="0" smtClean="0"/>
                        <a:t> Area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Bluetooth,hotspot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958381"/>
                  </a:ext>
                </a:extLst>
              </a:tr>
              <a:tr h="644311">
                <a:tc>
                  <a:txBody>
                    <a:bodyPr/>
                    <a:lstStyle/>
                    <a:p>
                      <a:r>
                        <a:rPr lang="fr-FR" dirty="0" smtClean="0"/>
                        <a:t>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Local</a:t>
                      </a:r>
                      <a:r>
                        <a:rPr lang="fr-FR" baseline="0" dirty="0" smtClean="0"/>
                        <a:t> Area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School</a:t>
                      </a:r>
                      <a:r>
                        <a:rPr lang="fr-FR" dirty="0" smtClean="0"/>
                        <a:t> or Office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website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294073"/>
                  </a:ext>
                </a:extLst>
              </a:tr>
              <a:tr h="644311">
                <a:tc>
                  <a:txBody>
                    <a:bodyPr/>
                    <a:lstStyle/>
                    <a:p>
                      <a:r>
                        <a:rPr lang="fr-FR" dirty="0" smtClean="0"/>
                        <a:t>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Metropolitan</a:t>
                      </a:r>
                      <a:r>
                        <a:rPr lang="fr-FR" dirty="0" smtClean="0"/>
                        <a:t> Area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City Network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286576"/>
                  </a:ext>
                </a:extLst>
              </a:tr>
              <a:tr h="644311">
                <a:tc>
                  <a:txBody>
                    <a:bodyPr/>
                    <a:lstStyle/>
                    <a:p>
                      <a:r>
                        <a:rPr lang="fr-FR" dirty="0" smtClean="0"/>
                        <a:t>WAN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Wide Area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Internet</a:t>
                      </a:r>
                      <a:r>
                        <a:rPr lang="fr-FR" baseline="0" dirty="0" smtClean="0"/>
                        <a:t> ,Cross-country links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180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4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Why Networking Matters in Developing        Countries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0189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Reduces communication barriers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Improves access to education and healthcare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Supports government efficiency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Enables digital economy and 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b="1" dirty="0" smtClean="0"/>
              <a:t>Roles of Network in Education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51051"/>
            <a:ext cx="10515600" cy="4351338"/>
          </a:xfrm>
        </p:spPr>
        <p:txBody>
          <a:bodyPr/>
          <a:lstStyle/>
          <a:p>
            <a:r>
              <a:rPr lang="en-US" dirty="0" smtClean="0"/>
              <a:t>F</a:t>
            </a:r>
            <a:r>
              <a:rPr lang="fr-FR" dirty="0" err="1" smtClean="0"/>
              <a:t>acilitates</a:t>
            </a:r>
            <a:r>
              <a:rPr lang="fr-FR" dirty="0" smtClean="0"/>
              <a:t> o</a:t>
            </a:r>
            <a:r>
              <a:rPr lang="en-US" dirty="0" err="1" smtClean="0"/>
              <a:t>nline</a:t>
            </a:r>
            <a:r>
              <a:rPr lang="en-US" dirty="0" smtClean="0"/>
              <a:t> </a:t>
            </a:r>
            <a:r>
              <a:rPr lang="en-US" dirty="0" smtClean="0"/>
              <a:t>learning platforms ( e-learning)</a:t>
            </a:r>
          </a:p>
          <a:p>
            <a:r>
              <a:rPr lang="en-US" dirty="0" smtClean="0"/>
              <a:t>Helps in virtual </a:t>
            </a:r>
            <a:r>
              <a:rPr lang="en-US" dirty="0" smtClean="0"/>
              <a:t>classrooms and video conferencing</a:t>
            </a:r>
          </a:p>
          <a:p>
            <a:r>
              <a:rPr lang="en-US" dirty="0" smtClean="0"/>
              <a:t>Allows access </a:t>
            </a:r>
            <a:r>
              <a:rPr lang="en-US" dirty="0" smtClean="0"/>
              <a:t>to digital libraries and global research</a:t>
            </a:r>
            <a:endParaRPr lang="en-US" dirty="0"/>
          </a:p>
        </p:txBody>
      </p:sp>
      <p:sp>
        <p:nvSpPr>
          <p:cNvPr id="8" name="AutoShape 10" descr="Wireless Networks for Schools – Inspire Education Latin Americ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3133640"/>
            <a:ext cx="7429500" cy="32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9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Roles of Network in Healthcare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049" y="1473086"/>
            <a:ext cx="10515600" cy="4351338"/>
          </a:xfrm>
        </p:spPr>
        <p:txBody>
          <a:bodyPr/>
          <a:lstStyle/>
          <a:p>
            <a:r>
              <a:rPr lang="en-US" dirty="0" smtClean="0"/>
              <a:t>Provides t</a:t>
            </a:r>
            <a:r>
              <a:rPr lang="en-US" dirty="0" smtClean="0"/>
              <a:t>elemedicine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Helps in patient </a:t>
            </a:r>
            <a:r>
              <a:rPr lang="en-US" dirty="0" smtClean="0"/>
              <a:t>record sharing</a:t>
            </a:r>
          </a:p>
          <a:p>
            <a:r>
              <a:rPr lang="en-US" dirty="0" smtClean="0"/>
              <a:t>Fastens </a:t>
            </a:r>
            <a:r>
              <a:rPr lang="en-US" dirty="0" smtClean="0"/>
              <a:t>emergency communication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572" y="3233336"/>
            <a:ext cx="5153025" cy="30670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51" y="3166661"/>
            <a:ext cx="610552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b="1" dirty="0" smtClean="0"/>
              <a:t>Roles of Network in Business and Economy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10961"/>
            <a:ext cx="10515600" cy="4351338"/>
          </a:xfrm>
        </p:spPr>
        <p:txBody>
          <a:bodyPr/>
          <a:lstStyle/>
          <a:p>
            <a:r>
              <a:rPr lang="en-US" dirty="0" smtClean="0"/>
              <a:t>Helps in e</a:t>
            </a:r>
            <a:r>
              <a:rPr lang="en-US" dirty="0" smtClean="0"/>
              <a:t>-commerce </a:t>
            </a:r>
            <a:r>
              <a:rPr lang="en-US" dirty="0" smtClean="0"/>
              <a:t>and mobile banking</a:t>
            </a:r>
          </a:p>
          <a:p>
            <a:r>
              <a:rPr lang="fr-FR" dirty="0" err="1" smtClean="0"/>
              <a:t>Facilitates</a:t>
            </a:r>
            <a:r>
              <a:rPr lang="fr-FR" dirty="0" smtClean="0"/>
              <a:t> cloud services for </a:t>
            </a:r>
            <a:r>
              <a:rPr lang="fr-FR" dirty="0" err="1" smtClean="0"/>
              <a:t>start</a:t>
            </a:r>
            <a:r>
              <a:rPr lang="fr-FR" dirty="0" smtClean="0"/>
              <a:t> up</a:t>
            </a:r>
            <a:endParaRPr lang="en-US" dirty="0" smtClean="0"/>
          </a:p>
          <a:p>
            <a:r>
              <a:rPr lang="en-US" dirty="0" smtClean="0"/>
              <a:t>It helps in j</a:t>
            </a:r>
            <a:r>
              <a:rPr lang="en-US" dirty="0" smtClean="0"/>
              <a:t>ob </a:t>
            </a:r>
            <a:r>
              <a:rPr lang="en-US" dirty="0" smtClean="0"/>
              <a:t>creation </a:t>
            </a:r>
            <a:r>
              <a:rPr lang="en-US" dirty="0" smtClean="0"/>
              <a:t>through</a:t>
            </a:r>
            <a:r>
              <a:rPr lang="en-US" dirty="0" smtClean="0"/>
              <a:t> </a:t>
            </a:r>
            <a:r>
              <a:rPr lang="en-US" dirty="0" smtClean="0"/>
              <a:t>remote work and outsourcing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00" y="3195288"/>
            <a:ext cx="5526100" cy="295835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06" y="3195288"/>
            <a:ext cx="5420639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2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Roles of Network in Governance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964" y="1406984"/>
            <a:ext cx="10515600" cy="4351338"/>
          </a:xfrm>
        </p:spPr>
        <p:txBody>
          <a:bodyPr/>
          <a:lstStyle/>
          <a:p>
            <a:r>
              <a:rPr lang="en-US" dirty="0" smtClean="0"/>
              <a:t>E-Government services</a:t>
            </a:r>
          </a:p>
          <a:p>
            <a:r>
              <a:rPr lang="en-US" dirty="0" smtClean="0"/>
              <a:t>Digital public records</a:t>
            </a:r>
          </a:p>
          <a:p>
            <a:r>
              <a:rPr lang="en-US" dirty="0" smtClean="0"/>
              <a:t>Improved communication with citizens</a:t>
            </a:r>
          </a:p>
          <a:p>
            <a:r>
              <a:rPr lang="fr-FR" dirty="0" smtClean="0"/>
              <a:t>Digital public infrastructure</a:t>
            </a:r>
            <a:endParaRPr lang="en-US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27" y="3374014"/>
            <a:ext cx="5325036" cy="24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b="1" dirty="0" smtClean="0"/>
              <a:t>Roles of Network in Social Development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27744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Helps in accessing p</a:t>
            </a:r>
            <a:r>
              <a:rPr lang="en-US" dirty="0" smtClean="0"/>
              <a:t>latforms </a:t>
            </a:r>
            <a:r>
              <a:rPr lang="en-US" dirty="0" smtClean="0"/>
              <a:t>for awareness campaigns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Bridging rural-urban communication gaps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Provides s</a:t>
            </a:r>
            <a:r>
              <a:rPr lang="en-US" dirty="0" smtClean="0"/>
              <a:t>ocial </a:t>
            </a:r>
            <a:r>
              <a:rPr lang="en-US" dirty="0" smtClean="0"/>
              <a:t>media and communication tools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03" y="3098355"/>
            <a:ext cx="6508377" cy="26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</TotalTime>
  <Words>275</Words>
  <Application>Microsoft Office PowerPoint</Application>
  <PresentationFormat>Grand écran</PresentationFormat>
  <Paragraphs>62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Calibri</vt:lpstr>
      <vt:lpstr>Calibri Light</vt:lpstr>
      <vt:lpstr>Wingdings</vt:lpstr>
      <vt:lpstr>Thème Office</vt:lpstr>
      <vt:lpstr>ROLES OF NETWORKS IN DEVELOPING COUNTRIES</vt:lpstr>
      <vt:lpstr>            INTRODUCTION</vt:lpstr>
      <vt:lpstr>        TYPES OF NETWORKS</vt:lpstr>
      <vt:lpstr>Why Networking Matters in Developing        Countries</vt:lpstr>
      <vt:lpstr>     Roles of Network in Education</vt:lpstr>
      <vt:lpstr>   Roles of Network in Healthcare</vt:lpstr>
      <vt:lpstr>   Roles of Network in Business and Economy</vt:lpstr>
      <vt:lpstr>   Roles of Network in Governance</vt:lpstr>
      <vt:lpstr>    Roles of Network in Social Development</vt:lpstr>
      <vt:lpstr>    Challenges</vt:lpstr>
      <vt:lpstr>   Solutions and Strategies</vt:lpstr>
      <vt:lpstr>        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ROLES OF NETWORKS IN DEVELOPING COUNTRIES</dc:title>
  <dc:creator>TRETEC</dc:creator>
  <cp:lastModifiedBy>TRETEC</cp:lastModifiedBy>
  <cp:revision>41</cp:revision>
  <dcterms:created xsi:type="dcterms:W3CDTF">2025-11-25T16:49:35Z</dcterms:created>
  <dcterms:modified xsi:type="dcterms:W3CDTF">2025-12-02T21:49:59Z</dcterms:modified>
</cp:coreProperties>
</file>